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6"/>
  </p:notesMasterIdLst>
  <p:sldIdLst>
    <p:sldId id="267" r:id="rId2"/>
    <p:sldId id="273" r:id="rId3"/>
    <p:sldId id="275" r:id="rId4"/>
    <p:sldId id="276" r:id="rId5"/>
    <p:sldId id="277" r:id="rId6"/>
    <p:sldId id="278" r:id="rId7"/>
    <p:sldId id="279" r:id="rId8"/>
    <p:sldId id="256" r:id="rId9"/>
    <p:sldId id="265" r:id="rId10"/>
    <p:sldId id="257" r:id="rId11"/>
    <p:sldId id="258" r:id="rId12"/>
    <p:sldId id="272" r:id="rId13"/>
    <p:sldId id="266" r:id="rId14"/>
    <p:sldId id="271" r:id="rId1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FD0CB03-A0B2-405D-97EA-5F25D9F4A35B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02EE58-E352-400F-8BEF-79FFDE36E37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a-I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0B7A64E-A06A-45D7-90B6-E58E5C2F6E6F}" type="datetimeFigureOut">
              <a:rPr lang="fa-IR" smtClean="0"/>
              <a:pPr/>
              <a:t>1442/09/29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2E42BD-89C8-4BDF-9D3C-6ECD121669B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دکتر سهیل سلطانی پور</a:t>
            </a:r>
          </a:p>
          <a:p>
            <a:r>
              <a:rPr lang="fa-IR" dirty="0" smtClean="0"/>
              <a:t>متخصص پزشکی اجتماعی</a:t>
            </a:r>
          </a:p>
          <a:p>
            <a:r>
              <a:rPr lang="fa-IR" dirty="0" smtClean="0"/>
              <a:t>دانشیاردپارتمان </a:t>
            </a:r>
            <a:r>
              <a:rPr lang="fa-IR" dirty="0" smtClean="0"/>
              <a:t>پزشکی اجتماعی</a:t>
            </a:r>
          </a:p>
          <a:p>
            <a:r>
              <a:rPr lang="fa-IR" dirty="0" smtClean="0"/>
              <a:t>دانشکده پزشکی رشت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آنکه جان را فکرت آموخت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fa-IR" dirty="0"/>
          </a:p>
        </p:txBody>
      </p:sp>
      <p:sp>
        <p:nvSpPr>
          <p:cNvPr id="5" name="Subtitle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l" rtl="0"/>
            <a:r>
              <a:rPr lang="en-US" dirty="0"/>
              <a:t>Integral part of preventive medicine</a:t>
            </a:r>
          </a:p>
          <a:p>
            <a:pPr lvl="0" algn="l" rtl="0"/>
            <a:r>
              <a:rPr lang="en-US" dirty="0"/>
              <a:t>Maintenance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promotion </a:t>
            </a:r>
            <a:r>
              <a:rPr lang="en-US" dirty="0"/>
              <a:t>of </a:t>
            </a:r>
            <a:r>
              <a:rPr lang="en-US" dirty="0" smtClean="0"/>
              <a:t>health </a:t>
            </a:r>
            <a:endParaRPr lang="en-US" dirty="0"/>
          </a:p>
          <a:p>
            <a:pPr lvl="0" algn="l" rtl="0"/>
            <a:r>
              <a:rPr lang="en-US" dirty="0"/>
              <a:t>Risk assessment and reduction</a:t>
            </a:r>
          </a:p>
          <a:p>
            <a:pPr lvl="0" algn="l" rtl="0"/>
            <a:r>
              <a:rPr lang="en-US" dirty="0"/>
              <a:t>In the clinical setting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clinical preventive medicine specialist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Assess risk(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screening</a:t>
            </a:r>
            <a:r>
              <a:rPr lang="en-US" dirty="0" smtClean="0"/>
              <a:t>, health risk assessment tool)</a:t>
            </a:r>
          </a:p>
          <a:p>
            <a:pPr algn="l" rtl="0"/>
            <a:r>
              <a:rPr lang="en-US" dirty="0" smtClean="0"/>
              <a:t>Intervention(biologic, behavioral, and environmental)</a:t>
            </a:r>
          </a:p>
          <a:p>
            <a:pPr algn="l" rtl="0"/>
            <a:r>
              <a:rPr lang="en-US" dirty="0" smtClean="0"/>
              <a:t>Organize and manage and be an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advocator</a:t>
            </a:r>
            <a:r>
              <a:rPr lang="en-US" dirty="0" smtClean="0"/>
              <a:t>.</a:t>
            </a:r>
          </a:p>
          <a:p>
            <a:pPr algn="l" rtl="0"/>
            <a:r>
              <a:rPr lang="en-US" u="sng" dirty="0" smtClean="0"/>
              <a:t>Apply media techniques</a:t>
            </a:r>
          </a:p>
          <a:p>
            <a:pPr algn="l" rtl="0"/>
            <a:r>
              <a:rPr lang="en-US" u="sng" dirty="0" smtClean="0"/>
              <a:t>Evaluate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chemeClr val="accent1"/>
                </a:solidFill>
              </a:rPr>
              <a:t>Screening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Important health problem</a:t>
            </a:r>
          </a:p>
          <a:p>
            <a:pPr algn="l" rtl="0"/>
            <a:r>
              <a:rPr lang="en-US" dirty="0" smtClean="0"/>
              <a:t>Accepted treatment</a:t>
            </a:r>
          </a:p>
          <a:p>
            <a:pPr algn="l" rtl="0"/>
            <a:r>
              <a:rPr lang="en-US" dirty="0" smtClean="0"/>
              <a:t>Facilities available</a:t>
            </a:r>
          </a:p>
          <a:p>
            <a:pPr algn="l" rtl="0"/>
            <a:r>
              <a:rPr lang="en-US" dirty="0" smtClean="0"/>
              <a:t>Recognizable latent or early symptomatic stage</a:t>
            </a:r>
          </a:p>
          <a:p>
            <a:pPr algn="l" rtl="0"/>
            <a:r>
              <a:rPr lang="en-US" dirty="0" smtClean="0"/>
              <a:t>Suitable test or examination</a:t>
            </a:r>
          </a:p>
          <a:p>
            <a:pPr algn="l" rtl="0"/>
            <a:r>
              <a:rPr lang="en-US" dirty="0" smtClean="0"/>
              <a:t>Acceptable to the population</a:t>
            </a:r>
          </a:p>
          <a:p>
            <a:pPr algn="l" rtl="0"/>
            <a:r>
              <a:rPr lang="en-US" dirty="0" smtClean="0"/>
              <a:t>Adequately understood natural history</a:t>
            </a:r>
          </a:p>
          <a:p>
            <a:pPr algn="l" rtl="0"/>
            <a:r>
              <a:rPr lang="en-US" dirty="0" smtClean="0"/>
              <a:t>Agreed policy on whom to treat as patient</a:t>
            </a:r>
          </a:p>
          <a:p>
            <a:pPr algn="l" rtl="0"/>
            <a:r>
              <a:rPr lang="en-US" dirty="0" smtClean="0"/>
              <a:t>Cost {  case finding (diagnosis- treatment) } balanced</a:t>
            </a:r>
          </a:p>
          <a:p>
            <a:pPr algn="l" rtl="0"/>
            <a:r>
              <a:rPr lang="en-US" dirty="0" smtClean="0"/>
              <a:t>Case finding must to be continuing process 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assessment tool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Seventh report of the joint national committee on prevention, detection, evaluation, and treatment of high blood pressure(JNC7)</a:t>
            </a:r>
          </a:p>
          <a:p>
            <a:pPr algn="l" rtl="0"/>
            <a:r>
              <a:rPr lang="en-US" dirty="0" smtClean="0"/>
              <a:t>ATP</a:t>
            </a:r>
            <a:r>
              <a:rPr lang="az-Cyrl-AZ" dirty="0" smtClean="0"/>
              <a:t>ІІІ</a:t>
            </a:r>
            <a:r>
              <a:rPr lang="en-US" dirty="0" smtClean="0"/>
              <a:t> guidelines at-a-glance quick desk reference</a:t>
            </a:r>
          </a:p>
          <a:p>
            <a:pPr algn="ctr" rtl="0">
              <a:buNone/>
            </a:pPr>
            <a:endParaRPr lang="en-US" dirty="0" smtClean="0"/>
          </a:p>
          <a:p>
            <a:pPr algn="ctr" rtl="0">
              <a:buNone/>
            </a:pPr>
            <a:r>
              <a:rPr lang="en-US" b="1" dirty="0" smtClean="0"/>
              <a:t>Please search</a:t>
            </a:r>
          </a:p>
          <a:p>
            <a:pPr algn="ctr" rtl="0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7200" dirty="0" smtClean="0"/>
              <a:t>Thank YOU!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fa-IR" dirty="0" smtClean="0"/>
          </a:p>
          <a:p>
            <a:pPr algn="ctr">
              <a:buNone/>
            </a:pPr>
            <a:endParaRPr lang="fa-IR" dirty="0" smtClean="0"/>
          </a:p>
          <a:p>
            <a:pPr algn="ctr" rtl="0">
              <a:buNone/>
            </a:pPr>
            <a:r>
              <a:rPr lang="en-US" sz="2000" dirty="0" smtClean="0"/>
              <a:t>prevention= concept of health</a:t>
            </a:r>
            <a:endParaRPr lang="fa-IR" sz="2000" dirty="0" smtClean="0"/>
          </a:p>
          <a:p>
            <a:pPr algn="ctr">
              <a:buNone/>
            </a:pPr>
            <a:endParaRPr lang="fa-IR" dirty="0"/>
          </a:p>
          <a:p>
            <a:pPr algn="ctr">
              <a:buNone/>
            </a:pPr>
            <a:endParaRPr lang="fa-IR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vrg\Desktop\Spectru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000108"/>
            <a:ext cx="5072098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?</a:t>
            </a:r>
            <a:endParaRPr lang="fa-IR" sz="8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Influencing policy and legislation 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Periodic examination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Changing organizational practices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 of the periodic examination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/>
              <a:t>Patient without symptom can harbor organic disease.</a:t>
            </a:r>
          </a:p>
          <a:p>
            <a:pPr algn="l" rtl="0"/>
            <a:r>
              <a:rPr lang="en-US" sz="2800" dirty="0" smtClean="0"/>
              <a:t>Disease can be detected at an early stage</a:t>
            </a:r>
          </a:p>
          <a:p>
            <a:pPr algn="l" rtl="0"/>
            <a:r>
              <a:rPr lang="en-US" sz="2800" dirty="0" smtClean="0"/>
              <a:t>Discovery of disease can lead to arrest, reversal, retardation, or cure of that disease.</a:t>
            </a:r>
          </a:p>
          <a:p>
            <a:pPr algn="l" rtl="0"/>
            <a:r>
              <a:rPr lang="en-US" sz="2800" dirty="0" smtClean="0">
                <a:cs typeface="B Mitra" pitchFamily="2" charset="-78"/>
              </a:rPr>
              <a:t>Variations in perceptions and expression</a:t>
            </a:r>
          </a:p>
          <a:p>
            <a:pPr algn="ctr" rtl="0">
              <a:buNone/>
            </a:pPr>
            <a:r>
              <a:rPr lang="en-US" sz="2800" dirty="0" smtClean="0">
                <a:cs typeface="B Mitra" pitchFamily="2" charset="-78"/>
              </a:rPr>
              <a:t>     </a:t>
            </a:r>
          </a:p>
          <a:p>
            <a:pPr algn="ctr" rtl="0">
              <a:buNone/>
            </a:pPr>
            <a:r>
              <a:rPr lang="en-US" sz="3600" dirty="0" smtClean="0">
                <a:cs typeface="B Mitra" pitchFamily="2" charset="-78"/>
              </a:rPr>
              <a:t> </a:t>
            </a:r>
            <a:endParaRPr lang="fa-IR" sz="3600" dirty="0" smtClean="0">
              <a:solidFill>
                <a:schemeClr val="accent1"/>
              </a:solidFill>
              <a:cs typeface="B Mitra" pitchFamily="2" charset="-78"/>
            </a:endParaRPr>
          </a:p>
          <a:p>
            <a:pPr algn="ctr" rtl="0">
              <a:buNone/>
            </a:pPr>
            <a:endParaRPr lang="fa-I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vrg\Desktop\Spectru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000108"/>
            <a:ext cx="5072098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Definition &amp; application</a:t>
            </a:r>
            <a:endParaRPr lang="fa-IR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smtClean="0"/>
              <a:t>Clinical Preventive medicine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Preventive medicine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Atlanta, Georgia – 1989.</a:t>
            </a:r>
          </a:p>
          <a:p>
            <a:pPr algn="l" rtl="0"/>
            <a:r>
              <a:rPr lang="en-US" dirty="0" smtClean="0"/>
              <a:t>ACPM</a:t>
            </a:r>
          </a:p>
          <a:p>
            <a:pPr algn="l" rtl="0"/>
            <a:r>
              <a:rPr lang="en-US" dirty="0" smtClean="0"/>
              <a:t>The aerospace medical association</a:t>
            </a:r>
          </a:p>
          <a:p>
            <a:pPr algn="l" rtl="0"/>
            <a:r>
              <a:rPr lang="en-US" dirty="0" smtClean="0"/>
              <a:t>The american college of occupational medicine</a:t>
            </a:r>
          </a:p>
          <a:p>
            <a:pPr algn="l" rtl="0"/>
            <a:r>
              <a:rPr lang="en-US" dirty="0" smtClean="0"/>
              <a:t>American association of public health physicians</a:t>
            </a:r>
          </a:p>
          <a:p>
            <a:pPr algn="l" rtl="0"/>
            <a:r>
              <a:rPr lang="en-US" dirty="0" smtClean="0"/>
              <a:t>Association of preventive medicine residents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188</TotalTime>
  <Words>256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به نام آنکه جان را فکرت آموخت</vt:lpstr>
      <vt:lpstr>    </vt:lpstr>
      <vt:lpstr>Slide 3</vt:lpstr>
      <vt:lpstr>Influencing policy and legislation </vt:lpstr>
      <vt:lpstr>Changing organizational practices </vt:lpstr>
      <vt:lpstr>Concept of the periodic examination</vt:lpstr>
      <vt:lpstr>Slide 7</vt:lpstr>
      <vt:lpstr>Clinical Preventive medicine</vt:lpstr>
      <vt:lpstr>Clinical Preventive medicine</vt:lpstr>
      <vt:lpstr>definition</vt:lpstr>
      <vt:lpstr> clinical preventive medicine specialist</vt:lpstr>
      <vt:lpstr>Screening </vt:lpstr>
      <vt:lpstr>Risk assessment tool 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Preventive medicine</dc:title>
  <dc:creator>vrg</dc:creator>
  <cp:lastModifiedBy>admin</cp:lastModifiedBy>
  <cp:revision>35</cp:revision>
  <dcterms:created xsi:type="dcterms:W3CDTF">2009-10-28T04:51:23Z</dcterms:created>
  <dcterms:modified xsi:type="dcterms:W3CDTF">2021-05-10T05:33:10Z</dcterms:modified>
</cp:coreProperties>
</file>